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9" r:id="rId82"/>
    <p:sldId id="343" r:id="rId83"/>
    <p:sldId id="344" r:id="rId84"/>
    <p:sldId id="334" r:id="rId85"/>
    <p:sldId id="336" r:id="rId86"/>
    <p:sldId id="350" r:id="rId87"/>
    <p:sldId id="345" r:id="rId88"/>
    <p:sldId id="346" r:id="rId89"/>
    <p:sldId id="347" r:id="rId90"/>
    <p:sldId id="34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FF"/>
    <a:srgbClr val="FF99CC"/>
    <a:srgbClr val="66FF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31716-47B9-4792-BC8C-0C9C75D3590A}" v="102" dt="2022-10-14T02:03:00.8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2808" autoAdjust="0"/>
  </p:normalViewPr>
  <p:slideViewPr>
    <p:cSldViewPr snapToGrid="0">
      <p:cViewPr>
        <p:scale>
          <a:sx n="125" d="100"/>
          <a:sy n="125" d="100"/>
        </p:scale>
        <p:origin x="10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">
      <pc:chgData name="Francisco Valentin Ramirez Cuevas" userId="e79bf063-6348-4b44-8f45-581164b14c81" providerId="ADAL" clId="{C05ABF8D-133E-464F-9AF7-1D38E1DEA042}" dt="2022-10-14T15:46:12.912" v="3254" actId="1038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2T18:23:23.528" v="2153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2T14:35:40.426" v="487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5:19:17.677" v="1085" actId="20577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2T15:12:27.111" v="1029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7.077" v="3112" actId="1076"/>
        <pc:sldMkLst>
          <pc:docMk/>
          <pc:sldMk cId="1226862902" sldId="343"/>
        </pc:sldMkLst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2T18:28:30.788" v="2355" actId="1037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4T15:39:47.077" v="3112" actId="1076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1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09.png"/><Relationship Id="rId5" Type="http://schemas.openxmlformats.org/officeDocument/2006/relationships/image" Target="../media/image127.png"/><Relationship Id="rId15" Type="http://schemas.openxmlformats.org/officeDocument/2006/relationships/image" Target="../media/image131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0.png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80" y="1267780"/>
            <a:ext cx="8583912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297885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219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219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4574593" y="4910068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6741681" y="184790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56041" y="1304925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D4EB29-9FB1-40E8-963A-8FED1BBF67C1}"/>
              </a:ext>
            </a:extLst>
          </p:cNvPr>
          <p:cNvSpPr txBox="1"/>
          <p:nvPr/>
        </p:nvSpPr>
        <p:spPr>
          <a:xfrm>
            <a:off x="5657850" y="4761564"/>
            <a:ext cx="2990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Proyección del eje normal a la superficie en el plano horizontal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91626" y="4711573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380192" y="3790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192" y="3790487"/>
                <a:ext cx="63058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50010" y="445582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10" y="4455827"/>
                <a:ext cx="630583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035DF1-FD46-EC17-2D20-C20E17CFD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" t="9630" r="12046" b="16473"/>
          <a:stretch/>
        </p:blipFill>
        <p:spPr bwMode="auto">
          <a:xfrm>
            <a:off x="2141316" y="868101"/>
            <a:ext cx="7569843" cy="4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11754</TotalTime>
  <Words>1043</Words>
  <Application>Microsoft Office PowerPoint</Application>
  <PresentationFormat>Widescreen</PresentationFormat>
  <Paragraphs>509</Paragraphs>
  <Slides>90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Arial Narrow</vt:lpstr>
      <vt:lpstr>Biome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17</cp:revision>
  <dcterms:created xsi:type="dcterms:W3CDTF">2022-08-03T20:41:07Z</dcterms:created>
  <dcterms:modified xsi:type="dcterms:W3CDTF">2022-10-14T20:24:23Z</dcterms:modified>
</cp:coreProperties>
</file>